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71" r:id="rId4"/>
    <p:sldId id="274" r:id="rId5"/>
    <p:sldId id="257" r:id="rId6"/>
    <p:sldId id="258" r:id="rId7"/>
    <p:sldId id="259" r:id="rId8"/>
    <p:sldId id="275" r:id="rId9"/>
    <p:sldId id="260" r:id="rId10"/>
    <p:sldId id="276" r:id="rId11"/>
    <p:sldId id="261" r:id="rId12"/>
    <p:sldId id="277" r:id="rId13"/>
    <p:sldId id="272" r:id="rId14"/>
    <p:sldId id="278" r:id="rId15"/>
    <p:sldId id="262" r:id="rId16"/>
    <p:sldId id="263" r:id="rId17"/>
    <p:sldId id="264" r:id="rId18"/>
    <p:sldId id="265" r:id="rId19"/>
    <p:sldId id="279" r:id="rId20"/>
    <p:sldId id="266" r:id="rId21"/>
    <p:sldId id="267" r:id="rId22"/>
    <p:sldId id="280" r:id="rId23"/>
    <p:sldId id="268" r:id="rId24"/>
    <p:sldId id="281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09CD2-16CD-094A-9345-CAB1C9C08D7C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F59D-4B01-C443-962A-D346361D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EB7599-086B-B84C-A790-973C3A0B2CEA}" type="slidenum">
              <a:rPr lang="en-US" sz="1200"/>
              <a:pPr eaLnBrk="1" hangingPunct="1"/>
              <a:t>3</a:t>
            </a:fld>
            <a:endParaRPr lang="th-TH" sz="1200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72D04B-658A-0745-88E9-D26DCF74C61A}" type="slidenum">
              <a:rPr lang="en-US" sz="1200"/>
              <a:pPr eaLnBrk="1" hangingPunct="1"/>
              <a:t>13</a:t>
            </a:fld>
            <a:endParaRPr lang="th-TH" sz="1200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6B53-7D19-7546-9FBE-3A2ED489DF99}" type="datetimeFigureOut">
              <a:rPr lang="en-US" smtClean="0"/>
              <a:t>8/16/13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6130-06FB-4C47-994A-59985FAE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eyeflut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9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PSW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0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4275" name="Picture 5" descr="screen_captureSP32-20060620-1747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</p:spTree>
    <p:extLst>
      <p:ext uri="{BB962C8B-B14F-4D97-AF65-F5344CB8AC3E}">
        <p14:creationId xmlns:p14="http://schemas.microsoft.com/office/powerpoint/2010/main" val="268846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_captureSP32-20060620-174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screen_captureSP32-20060620-174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3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screen_captureSP32-20060620-17481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0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PLEDs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0" y="0"/>
            <a:ext cx="8867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9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PLEDs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 bwMode="auto">
          <a:xfrm>
            <a:off x="0" y="0"/>
            <a:ext cx="876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5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S_left_hemispher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5264150"/>
          </a:xfrm>
          <a:noFill/>
        </p:spPr>
      </p:pic>
    </p:spTree>
    <p:extLst>
      <p:ext uri="{BB962C8B-B14F-4D97-AF65-F5344CB8AC3E}">
        <p14:creationId xmlns:p14="http://schemas.microsoft.com/office/powerpoint/2010/main" val="210254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SP32-20100719-1605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6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SP32-20100719-1605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1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รูปที่5ข_3hz_SWC_a_r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7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Wicke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3259"/>
          <a:stretch>
            <a:fillRect/>
          </a:stretch>
        </p:blipFill>
        <p:spPr bwMode="auto">
          <a:xfrm>
            <a:off x="0" y="0"/>
            <a:ext cx="9069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0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Wicket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3259"/>
          <a:stretch>
            <a:fillRect/>
          </a:stretch>
        </p:blipFill>
        <p:spPr bwMode="auto">
          <a:xfrm>
            <a:off x="0" y="0"/>
            <a:ext cx="9069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P32-20100719-162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285750" y="0"/>
            <a:ext cx="8867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5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w_lt_fronto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1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Macintosh PowerPoint</Application>
  <PresentationFormat>On-screen Show (4:3)</PresentationFormat>
  <Paragraphs>11</Paragraphs>
  <Slides>26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1.</vt:lpstr>
      <vt:lpstr>PowerPoint Presentation</vt:lpstr>
      <vt:lpstr>2.</vt:lpstr>
      <vt:lpstr>PowerPoint Presentation</vt:lpstr>
      <vt:lpstr>PowerPoint Presentation</vt:lpstr>
      <vt:lpstr>PowerPoint Presentation</vt:lpstr>
      <vt:lpstr>3.</vt:lpstr>
      <vt:lpstr>PowerPoint Presentation</vt:lpstr>
      <vt:lpstr>4.</vt:lpstr>
      <vt:lpstr>PowerPoint Presentation</vt:lpstr>
      <vt:lpstr>5.</vt:lpstr>
      <vt:lpstr>PowerPoint Presentation</vt:lpstr>
      <vt:lpstr>6.</vt:lpstr>
      <vt:lpstr>PowerPoint Presentation</vt:lpstr>
      <vt:lpstr>PowerPoint Presentation</vt:lpstr>
      <vt:lpstr>PowerPoint Presentation</vt:lpstr>
      <vt:lpstr>PowerPoint Presentation</vt:lpstr>
      <vt:lpstr>7.</vt:lpstr>
      <vt:lpstr>PowerPoint Presentation</vt:lpstr>
      <vt:lpstr>PowerPoint Presentation</vt:lpstr>
      <vt:lpstr>8.</vt:lpstr>
      <vt:lpstr>PowerPoint Presentation</vt:lpstr>
      <vt:lpstr>9.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kaymath</dc:creator>
  <cp:lastModifiedBy>kaymath</cp:lastModifiedBy>
  <cp:revision>2</cp:revision>
  <dcterms:created xsi:type="dcterms:W3CDTF">2013-08-16T02:30:43Z</dcterms:created>
  <dcterms:modified xsi:type="dcterms:W3CDTF">2013-08-16T02:45:36Z</dcterms:modified>
</cp:coreProperties>
</file>